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2" r:id="rId1"/>
  </p:sldMasterIdLst>
  <p:notesMasterIdLst>
    <p:notesMasterId r:id="rId16"/>
  </p:notesMasterIdLst>
  <p:sldIdLst>
    <p:sldId id="256" r:id="rId2"/>
    <p:sldId id="257" r:id="rId3"/>
    <p:sldId id="258" r:id="rId4"/>
    <p:sldId id="267" r:id="rId5"/>
    <p:sldId id="259" r:id="rId6"/>
    <p:sldId id="265" r:id="rId7"/>
    <p:sldId id="260" r:id="rId8"/>
    <p:sldId id="270" r:id="rId9"/>
    <p:sldId id="266" r:id="rId10"/>
    <p:sldId id="261" r:id="rId11"/>
    <p:sldId id="262" r:id="rId12"/>
    <p:sldId id="263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44" autoAdjust="0"/>
    <p:restoredTop sz="88805"/>
  </p:normalViewPr>
  <p:slideViewPr>
    <p:cSldViewPr snapToGrid="0" snapToObjects="1">
      <p:cViewPr varScale="1">
        <p:scale>
          <a:sx n="79" d="100"/>
          <a:sy n="79" d="100"/>
        </p:scale>
        <p:origin x="159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39EC97-E173-9545-B382-B31DAD6E5CEF}" type="datetimeFigureOut">
              <a:rPr lang="en-US" smtClean="0"/>
              <a:t>11/10/15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660A3B-DA4E-804D-975F-74A4276B2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1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0A3B-DA4E-804D-975F-74A4276B20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28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535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245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29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14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593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168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32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4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2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673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Real-Time Sound Analysis / Synthesis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Michelle </a:t>
            </a:r>
            <a:r>
              <a:rPr lang="en-US" dirty="0" err="1" smtClean="0"/>
              <a:t>Qiu</a:t>
            </a:r>
            <a:endParaRPr lang="en-US" dirty="0" smtClean="0"/>
          </a:p>
          <a:p>
            <a:r>
              <a:rPr lang="en-US" dirty="0" err="1" smtClean="0"/>
              <a:t>Germain</a:t>
            </a:r>
            <a:r>
              <a:rPr lang="en-US" dirty="0" smtClean="0"/>
              <a:t> Martinez</a:t>
            </a:r>
          </a:p>
          <a:p>
            <a:r>
              <a:rPr lang="en-US" dirty="0" err="1" smtClean="0"/>
              <a:t>Gerzain</a:t>
            </a:r>
            <a:r>
              <a:rPr lang="en-US" dirty="0" smtClean="0"/>
              <a:t> Mata</a:t>
            </a:r>
          </a:p>
        </p:txBody>
      </p:sp>
    </p:spTree>
    <p:extLst>
      <p:ext uri="{BB962C8B-B14F-4D97-AF65-F5344CB8AC3E}">
        <p14:creationId xmlns:p14="http://schemas.microsoft.com/office/powerpoint/2010/main" val="143268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in graphics </a:t>
            </a:r>
            <a:r>
              <a:rPr lang="en-US" dirty="0" smtClean="0"/>
              <a:t>from </a:t>
            </a:r>
            <a:r>
              <a:rPr lang="en-US" dirty="0" smtClean="0"/>
              <a:t>memory</a:t>
            </a:r>
          </a:p>
          <a:p>
            <a:r>
              <a:rPr lang="en-US" dirty="0" smtClean="0"/>
              <a:t>Output FFT spectral data</a:t>
            </a:r>
          </a:p>
          <a:p>
            <a:r>
              <a:rPr lang="en-US" dirty="0" smtClean="0"/>
              <a:t>Display running statistics (predominant frequency, amplitude, sample characteristics)</a:t>
            </a:r>
          </a:p>
          <a:p>
            <a:r>
              <a:rPr lang="en-US" dirty="0" smtClean="0"/>
              <a:t>Take in data from ZBT memory</a:t>
            </a:r>
          </a:p>
          <a:p>
            <a:r>
              <a:rPr lang="en-US" dirty="0" smtClean="0"/>
              <a:t>36 bit bus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6 bit pixel encoding = 6 pixels per memory read</a:t>
            </a:r>
          </a:p>
          <a:p>
            <a:r>
              <a:rPr lang="en-US" dirty="0" smtClean="0"/>
              <a:t>6 bit pixel encoding -&gt; 24 bit color to VGA -&gt; LUT</a:t>
            </a:r>
          </a:p>
          <a:p>
            <a:r>
              <a:rPr lang="en-US" dirty="0" smtClean="0"/>
              <a:t>30+ different images for text/numbers/etc.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130" y="729230"/>
            <a:ext cx="3356832" cy="18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3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Central FSM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</a:t>
            </a:r>
            <a:r>
              <a:rPr lang="en-US" dirty="0" smtClean="0"/>
              <a:t>oordinates the </a:t>
            </a:r>
            <a:r>
              <a:rPr lang="en-US" dirty="0" smtClean="0"/>
              <a:t>modules</a:t>
            </a:r>
          </a:p>
          <a:p>
            <a:r>
              <a:rPr lang="en-US" dirty="0" smtClean="0"/>
              <a:t>Each team member </a:t>
            </a:r>
            <a:r>
              <a:rPr lang="en-US" dirty="0" smtClean="0"/>
              <a:t>implements </a:t>
            </a:r>
            <a:r>
              <a:rPr lang="en-US" dirty="0" smtClean="0"/>
              <a:t>part of the FSM most pertinent to their individual module</a:t>
            </a:r>
          </a:p>
          <a:p>
            <a:r>
              <a:rPr lang="en-US" dirty="0"/>
              <a:t>C</a:t>
            </a:r>
            <a:r>
              <a:rPr lang="en-US" dirty="0" smtClean="0"/>
              <a:t>hoose </a:t>
            </a:r>
            <a:r>
              <a:rPr lang="en-US" dirty="0" smtClean="0"/>
              <a:t>which bank to record to and what effects to apply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1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 Number Figures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24</a:t>
            </a:r>
            <a:r>
              <a:rPr lang="en-US" dirty="0" smtClean="0"/>
              <a:t> </a:t>
            </a:r>
            <a:r>
              <a:rPr lang="en-US" dirty="0" smtClean="0"/>
              <a:t>kHz sampling rate and </a:t>
            </a:r>
            <a:r>
              <a:rPr lang="en-US" dirty="0" smtClean="0"/>
              <a:t>12 </a:t>
            </a:r>
            <a:r>
              <a:rPr lang="en-US" dirty="0" smtClean="0"/>
              <a:t>bit encoding scheme</a:t>
            </a:r>
          </a:p>
          <a:p>
            <a:r>
              <a:rPr lang="en-US" dirty="0" smtClean="0"/>
              <a:t>288</a:t>
            </a:r>
            <a:r>
              <a:rPr lang="en-US" dirty="0" smtClean="0"/>
              <a:t> </a:t>
            </a:r>
            <a:r>
              <a:rPr lang="en-US" dirty="0" smtClean="0"/>
              <a:t>kilobits per second data rate</a:t>
            </a:r>
          </a:p>
          <a:p>
            <a:r>
              <a:rPr lang="en-US" dirty="0" smtClean="0"/>
              <a:t>~80</a:t>
            </a:r>
            <a:r>
              <a:rPr lang="en-US" dirty="0" smtClean="0"/>
              <a:t> </a:t>
            </a:r>
            <a:r>
              <a:rPr lang="en-US" dirty="0" err="1" smtClean="0"/>
              <a:t>kSlots</a:t>
            </a:r>
            <a:r>
              <a:rPr lang="en-US" dirty="0" smtClean="0"/>
              <a:t> </a:t>
            </a:r>
            <a:r>
              <a:rPr lang="en-US" dirty="0" smtClean="0"/>
              <a:t>of ZBT memory required for 10-second recording</a:t>
            </a:r>
          </a:p>
          <a:p>
            <a:r>
              <a:rPr lang="en-US" dirty="0" smtClean="0"/>
              <a:t>Use one bank of memory for each sound recording</a:t>
            </a:r>
          </a:p>
          <a:p>
            <a:r>
              <a:rPr lang="en-US" dirty="0" smtClean="0"/>
              <a:t>Necessary to leave space for image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743" y="4001294"/>
            <a:ext cx="4135249" cy="248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74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Timeline</a:t>
            </a:r>
            <a:endParaRPr lang="en-US" dirty="0"/>
          </a:p>
        </p:txBody>
      </p:sp>
      <p:pic>
        <p:nvPicPr>
          <p:cNvPr id="1026" name="Picture 2" descr="antt chart for projec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904" y="1825625"/>
            <a:ext cx="916219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0422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Forseeable</a:t>
            </a:r>
            <a:r>
              <a:rPr lang="en-US" dirty="0" smtClean="0"/>
              <a:t>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Sharing memory between audio and graphics</a:t>
            </a:r>
          </a:p>
          <a:p>
            <a:r>
              <a:rPr lang="en-US" dirty="0" smtClean="0"/>
              <a:t>Getting FFT statistics in real-time</a:t>
            </a:r>
          </a:p>
          <a:p>
            <a:r>
              <a:rPr lang="en-US" dirty="0" smtClean="0"/>
              <a:t>Simultaneous and offset playback of different recordings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610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user sings/ hums/ plays an instrument</a:t>
            </a:r>
            <a:endParaRPr lang="en-US" dirty="0" smtClean="0"/>
          </a:p>
          <a:p>
            <a:r>
              <a:rPr lang="en-US" dirty="0" smtClean="0"/>
              <a:t>A microphone picks up the sound</a:t>
            </a:r>
          </a:p>
          <a:p>
            <a:r>
              <a:rPr lang="en-US" dirty="0" smtClean="0"/>
              <a:t>The sound is saved onto memory for later playback</a:t>
            </a:r>
          </a:p>
          <a:p>
            <a:r>
              <a:rPr lang="en-US" dirty="0" smtClean="0"/>
              <a:t>Audio effects can be added to the sound samples</a:t>
            </a:r>
          </a:p>
          <a:p>
            <a:r>
              <a:rPr lang="en-US" dirty="0" smtClean="0"/>
              <a:t>Two audio</a:t>
            </a:r>
            <a:r>
              <a:rPr lang="en-US" dirty="0" smtClean="0"/>
              <a:t> </a:t>
            </a:r>
            <a:r>
              <a:rPr lang="en-US" dirty="0" smtClean="0"/>
              <a:t>samples can be </a:t>
            </a:r>
            <a:r>
              <a:rPr lang="en-US" dirty="0" smtClean="0"/>
              <a:t>recorded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1541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Diagram</a:t>
            </a:r>
            <a:endParaRPr lang="en-US" dirty="0"/>
          </a:p>
        </p:txBody>
      </p:sp>
      <p:pic>
        <p:nvPicPr>
          <p:cNvPr id="1026" name="Picture 2" descr="ound analysis (1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6673" y="1825625"/>
            <a:ext cx="643865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247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Handler – Block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623" y="1327355"/>
            <a:ext cx="5867647" cy="5210152"/>
          </a:xfrm>
        </p:spPr>
      </p:pic>
    </p:spTree>
    <p:extLst>
      <p:ext uri="{BB962C8B-B14F-4D97-AF65-F5344CB8AC3E}">
        <p14:creationId xmlns:p14="http://schemas.microsoft.com/office/powerpoint/2010/main" val="2598273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Handler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Take in input from microphone</a:t>
            </a:r>
          </a:p>
          <a:p>
            <a:r>
              <a:rPr lang="en-US" sz="3000" dirty="0" smtClean="0"/>
              <a:t>Write audio samples to memory</a:t>
            </a:r>
          </a:p>
          <a:p>
            <a:r>
              <a:rPr lang="en-US" sz="3000" dirty="0" smtClean="0"/>
              <a:t>Retrieve sound samples from memory</a:t>
            </a:r>
          </a:p>
          <a:p>
            <a:r>
              <a:rPr lang="en-US" sz="3000" dirty="0" smtClean="0"/>
              <a:t>Retrieve image data from memory for Graphics Module</a:t>
            </a:r>
          </a:p>
          <a:p>
            <a:r>
              <a:rPr lang="en-US" sz="3000" dirty="0" smtClean="0"/>
              <a:t>Bus Sharing – Image and Audio share memory bus</a:t>
            </a:r>
          </a:p>
          <a:p>
            <a:r>
              <a:rPr lang="en-US" sz="3000" dirty="0" smtClean="0"/>
              <a:t>Use ZBT Memory – </a:t>
            </a:r>
            <a:r>
              <a:rPr lang="en-US" sz="3000" dirty="0" smtClean="0"/>
              <a:t>two</a:t>
            </a:r>
            <a:r>
              <a:rPr lang="en-US" sz="3000" dirty="0" smtClean="0"/>
              <a:t> 512k </a:t>
            </a:r>
            <a:r>
              <a:rPr lang="en-US" sz="3000" dirty="0" smtClean="0"/>
              <a:t>x 36 bit memory bus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00" y="541281"/>
            <a:ext cx="3518676" cy="243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Module - Block Diagram</a:t>
            </a:r>
            <a:endParaRPr lang="en-US" dirty="0"/>
          </a:p>
        </p:txBody>
      </p:sp>
      <p:pic>
        <p:nvPicPr>
          <p:cNvPr id="1026" name="Picture 2" descr="udio Modul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465" y="1825625"/>
            <a:ext cx="611107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406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11586" cy="4351338"/>
          </a:xfrm>
        </p:spPr>
        <p:txBody>
          <a:bodyPr/>
          <a:lstStyle/>
          <a:p>
            <a:r>
              <a:rPr lang="en-US" dirty="0" smtClean="0"/>
              <a:t>Take input from MICROPHONE and write to memory</a:t>
            </a:r>
          </a:p>
          <a:p>
            <a:r>
              <a:rPr lang="en-US" dirty="0" smtClean="0"/>
              <a:t>Take EFFECTS from FSM and apply them to recorded audio</a:t>
            </a:r>
          </a:p>
          <a:p>
            <a:r>
              <a:rPr lang="en-US" dirty="0" smtClean="0"/>
              <a:t>Output FFT data to Graphics module</a:t>
            </a:r>
          </a:p>
          <a:p>
            <a:r>
              <a:rPr lang="en-US" dirty="0" smtClean="0"/>
              <a:t>Output sound to SPEAKER</a:t>
            </a:r>
          </a:p>
          <a:p>
            <a:r>
              <a:rPr lang="en-US" dirty="0" smtClean="0"/>
              <a:t>Most complex part of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1690688"/>
            <a:ext cx="4191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6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Compression &amp; Limiting</a:t>
            </a:r>
          </a:p>
          <a:p>
            <a:r>
              <a:rPr lang="en-US" dirty="0" smtClean="0"/>
              <a:t>Delay &amp; Echo</a:t>
            </a:r>
          </a:p>
          <a:p>
            <a:r>
              <a:rPr lang="en-US" dirty="0" smtClean="0"/>
              <a:t>Expansion &amp; Noise Gate</a:t>
            </a:r>
          </a:p>
          <a:p>
            <a:r>
              <a:rPr lang="en-US" dirty="0" smtClean="0"/>
              <a:t>Phasing</a:t>
            </a:r>
          </a:p>
          <a:p>
            <a:r>
              <a:rPr lang="en-US" dirty="0" smtClean="0"/>
              <a:t>Chorus (if time allows)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327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Module – Block Diagram</a:t>
            </a:r>
            <a:endParaRPr lang="en-US" dirty="0"/>
          </a:p>
        </p:txBody>
      </p:sp>
      <p:pic>
        <p:nvPicPr>
          <p:cNvPr id="2050" name="Picture 2" descr="raphics Module (1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0300" y="1880394"/>
            <a:ext cx="7391400" cy="424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22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</TotalTime>
  <Words>326</Words>
  <Application>Microsoft Macintosh PowerPoint</Application>
  <PresentationFormat>Widescreen</PresentationFormat>
  <Paragraphs>57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Wingdings</vt:lpstr>
      <vt:lpstr>Arial</vt:lpstr>
      <vt:lpstr>Office Theme</vt:lpstr>
      <vt:lpstr>Real-Time Sound Analysis / Synthesis</vt:lpstr>
      <vt:lpstr>Overview</vt:lpstr>
      <vt:lpstr>Block Diagram</vt:lpstr>
      <vt:lpstr>Memory Handler – Block Diagram</vt:lpstr>
      <vt:lpstr>Memory Handler</vt:lpstr>
      <vt:lpstr>Audio Module - Block Diagram</vt:lpstr>
      <vt:lpstr>Audio Module</vt:lpstr>
      <vt:lpstr>Proposed Effects</vt:lpstr>
      <vt:lpstr>Graphics Module – Block Diagram</vt:lpstr>
      <vt:lpstr>Graphics Module</vt:lpstr>
      <vt:lpstr>Central FSM</vt:lpstr>
      <vt:lpstr>Specific Number Figures</vt:lpstr>
      <vt:lpstr>Task Timeline</vt:lpstr>
      <vt:lpstr>Forseeable Challenges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Body Drums</dc:title>
  <dc:creator>Gerzain Mata</dc:creator>
  <cp:lastModifiedBy>Gerzain Mata</cp:lastModifiedBy>
  <cp:revision>23</cp:revision>
  <dcterms:created xsi:type="dcterms:W3CDTF">2015-11-05T21:45:23Z</dcterms:created>
  <dcterms:modified xsi:type="dcterms:W3CDTF">2015-11-10T23:44:04Z</dcterms:modified>
</cp:coreProperties>
</file>

<file path=docProps/thumbnail.jpeg>
</file>